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22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15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6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65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697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548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585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677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20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802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451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54B5F-F28E-4536-9D35-BB2E9C604EEB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089E4-FDB4-40EC-BD4E-4617471593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8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7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02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7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8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Samsung</dc:creator>
  <cp:lastModifiedBy>Samsung</cp:lastModifiedBy>
  <cp:revision>1</cp:revision>
  <dcterms:created xsi:type="dcterms:W3CDTF">2024-10-28T17:04:05Z</dcterms:created>
  <dcterms:modified xsi:type="dcterms:W3CDTF">2024-10-28T17:04:47Z</dcterms:modified>
</cp:coreProperties>
</file>